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60" r:id="rId2"/>
    <p:sldId id="259" r:id="rId3"/>
    <p:sldId id="324" r:id="rId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40" autoAdjust="0"/>
    <p:restoredTop sz="94675"/>
  </p:normalViewPr>
  <p:slideViewPr>
    <p:cSldViewPr snapToGrid="0" snapToObjects="1">
      <p:cViewPr>
        <p:scale>
          <a:sx n="60" d="100"/>
          <a:sy n="60" d="100"/>
        </p:scale>
        <p:origin x="-1080" y="-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9FEBF4-FA7A-2846-B89E-F4945E612AD2}" type="datetimeFigureOut">
              <a:rPr lang="en-US" smtClean="0"/>
              <a:pPr/>
              <a:t>4/26/2017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E04A25-7047-D945-864F-140F9DD6F0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8676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64372" y="4343400"/>
            <a:ext cx="6038163" cy="4114800"/>
          </a:xfrm>
        </p:spPr>
        <p:txBody>
          <a:bodyPr/>
          <a:lstStyle/>
          <a:p>
            <a:r>
              <a:rPr lang="en-US" sz="2000" dirty="0" smtClean="0"/>
              <a:t>We recommend entering the job or project name in the subject line during the export of the email. </a:t>
            </a:r>
          </a:p>
          <a:p>
            <a:endParaRPr lang="en-US" sz="2000" dirty="0"/>
          </a:p>
          <a:p>
            <a:r>
              <a:rPr lang="en-US" sz="2000" dirty="0" smtClean="0"/>
              <a:t>The report is transmitted in a professional looking HTML format that looks great by itself or can be easily copied and pasted into other programs such as Word, Excel, or </a:t>
            </a:r>
            <a:r>
              <a:rPr lang="en-US" sz="2000" dirty="0" err="1" smtClean="0"/>
              <a:t>Powerpoint</a:t>
            </a:r>
            <a:r>
              <a:rPr lang="en-US" sz="2000" dirty="0" smtClean="0"/>
              <a:t> to provide the opportunity to customize the data or add other items like a company logo to the report.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787"/>
            <a:ext cx="2971800" cy="456654"/>
          </a:xfrm>
          <a:prstGeom prst="rect">
            <a:avLst/>
          </a:prstGeom>
        </p:spPr>
        <p:txBody>
          <a:bodyPr/>
          <a:lstStyle/>
          <a:p>
            <a:fld id="{D499AF97-FDC9-476C-8124-F3A1C2E9941E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087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0" y="106363"/>
            <a:ext cx="2878138" cy="84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F6BBD-BF5D-3A4B-BF69-309455483E32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B336E-2F69-854C-8511-B9E619802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729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03ADC-80E1-CA43-B39F-C91A1F48995F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3C829-AFD0-BB42-98A6-CCC877FDAC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592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C1C21-A000-7B4A-AAEF-EBEAB5931BDE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63B65-6F4D-9647-939B-FE820F3D1B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250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60D3F-C809-F143-867A-EFB170996E5D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8CDF7-AAF4-BF4B-8ED7-A08A497751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439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777E2-F566-5A4C-84D7-800509F80A9D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AABC0-F749-FB43-9B73-3BC49ABA89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4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98816-F14E-BE4E-8279-4F9BF71FE0B3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3FADC-022A-FA44-AB22-C5CC193611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8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BF76B-FD98-4044-B5DA-239D6CDC4BF0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72AA7-B821-6246-9F3E-A79784232F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959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E9698-803F-CF4B-89EE-E3B972A6AEED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158E5-02B1-C447-8135-1E605A1150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741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B5FCE-CDCE-F142-AEE7-2B224FFC56B4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CFA2A-E779-B34B-905D-F070F4F7A2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568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D882-9380-744A-B241-74967DD4A0C8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71942-FE70-314B-8F10-03CA6C1B37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076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15001-A20D-F44B-8D73-552E746B5B2D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B54A0-AE18-EC4B-A376-1FAE376B58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26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BE8B02-4D58-3B46-9E2E-E787B666856C}" type="datetimeFigureOut">
              <a:rPr lang="en-US"/>
              <a:pPr>
                <a:defRPr/>
              </a:pPr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9586D5-4969-0C43-BD4A-D7626142B6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804988"/>
            <a:ext cx="4348163" cy="503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0" y="76200"/>
            <a:ext cx="4038600" cy="609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4184" y="119637"/>
            <a:ext cx="89963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rPr>
              <a:t>ABM-200 Airflow </a:t>
            </a:r>
            <a:r>
              <a:rPr lang="en-US" sz="3600" b="1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rPr>
              <a:t>&amp; Environmental Meter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5138" y="835025"/>
            <a:ext cx="78454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The Swiss Army Knife of Smartphone Tools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The ABM-200 has all of the features of the ABM-100 plus it’s:</a:t>
            </a:r>
          </a:p>
        </p:txBody>
      </p:sp>
      <p:sp>
        <p:nvSpPr>
          <p:cNvPr id="7" name="Rectangle 6"/>
          <p:cNvSpPr/>
          <p:nvPr/>
        </p:nvSpPr>
        <p:spPr>
          <a:xfrm>
            <a:off x="4703763" y="1666875"/>
            <a:ext cx="5208587" cy="5786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Powerful –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The ABM-200 gives a better feature vs cost value ratio than any other tool on the market.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One meter that gives you: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Dry Bulb Temperature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Wet Bulb Temperature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Feels Like Temperature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Temperature Differential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Relative Humidity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Dew Point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Barometric Pressure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Airflow Velocity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Airflow Volume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Air Density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Wind Speed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Wind Direction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Max Gusts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6788" y="3464380"/>
            <a:ext cx="2680606" cy="4257422"/>
          </a:xfrm>
          <a:prstGeom prst="rect">
            <a:avLst/>
          </a:prstGeom>
          <a:scene3d>
            <a:camera prst="orthographicFront">
              <a:rot lat="19032949" lon="3368177" rev="18673028"/>
            </a:camera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90050" y="3986213"/>
            <a:ext cx="2801938" cy="280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42" y="796151"/>
            <a:ext cx="506412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546225" y="1849438"/>
            <a:ext cx="7977188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At the requests of ABM-100 owners, we added a Bluetooth Smart radio to the ABM-200.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Increased Safety and Efficiency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– The ABM-200 can be placed on our EXP-64 64” extension pole so that the user can spend less time on ladders.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Remote Readings 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– The ABM-200 can be mounted on a tripod or clipped to a grille so that you can see the temperature improvement during a tune up real-time.</a:t>
            </a:r>
          </a:p>
        </p:txBody>
      </p:sp>
      <p:pic>
        <p:nvPicPr>
          <p:cNvPr id="17413" name="Picture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038" y="1730375"/>
            <a:ext cx="674687" cy="508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546225" y="1084263"/>
            <a:ext cx="2603500" cy="646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It</a:t>
            </a:r>
            <a:r>
              <a:rPr lang="uk-UA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’</a:t>
            </a:r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s Wireless</a:t>
            </a: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</a:t>
            </a:r>
            <a:endParaRPr lang="en-US" sz="3600" dirty="0">
              <a:latin typeface="+mn-lt"/>
            </a:endParaRPr>
          </a:p>
        </p:txBody>
      </p:sp>
      <p:pic>
        <p:nvPicPr>
          <p:cNvPr id="8" name="Picture 7" descr="tripod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057078"/>
            <a:ext cx="1800922" cy="18009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4184" y="119637"/>
            <a:ext cx="89963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rPr>
              <a:t>ABM-200 Airflow </a:t>
            </a:r>
            <a:r>
              <a:rPr lang="en-US" sz="3600" b="1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rPr>
              <a:t>&amp; Environmental Meter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75" y="1722752"/>
            <a:ext cx="6660859" cy="4682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49746" y="290492"/>
            <a:ext cx="8180272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rgbClr val="7F7F7F"/>
                </a:solidFill>
                <a:latin typeface="Arial Black" pitchFamily="34" charset="0"/>
              </a:rPr>
              <a:t>ABM-100 &amp; ABM200 Airflow Report</a:t>
            </a:r>
            <a:endParaRPr lang="en-US" sz="3200" dirty="0">
              <a:solidFill>
                <a:srgbClr val="7F7F7F"/>
              </a:solidFill>
            </a:endParaRPr>
          </a:p>
        </p:txBody>
      </p:sp>
      <p:pic>
        <p:nvPicPr>
          <p:cNvPr id="5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8826" y="3933173"/>
            <a:ext cx="2131451" cy="2467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7047" y="1564137"/>
            <a:ext cx="1091854" cy="21000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13" y="290492"/>
            <a:ext cx="2241073" cy="109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93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1940</TotalTime>
  <Words>242</Words>
  <Application>Microsoft Office PowerPoint</Application>
  <PresentationFormat>Custom</PresentationFormat>
  <Paragraphs>32</Paragraphs>
  <Slides>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ABM-100 &amp; ABM200 Airflow Report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Scott Madden</dc:creator>
  <cp:lastModifiedBy>Paul Oates</cp:lastModifiedBy>
  <cp:revision>86</cp:revision>
  <dcterms:created xsi:type="dcterms:W3CDTF">2016-03-09T23:12:48Z</dcterms:created>
  <dcterms:modified xsi:type="dcterms:W3CDTF">2017-04-26T02:27:08Z</dcterms:modified>
</cp:coreProperties>
</file>